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411" r:id="rId6"/>
    <p:sldId id="271" r:id="rId7"/>
    <p:sldId id="272" r:id="rId8"/>
    <p:sldId id="379" r:id="rId9"/>
    <p:sldId id="391" r:id="rId10"/>
    <p:sldId id="432" r:id="rId11"/>
    <p:sldId id="412" r:id="rId12"/>
    <p:sldId id="388" r:id="rId13"/>
    <p:sldId id="413" r:id="rId14"/>
    <p:sldId id="425" r:id="rId15"/>
    <p:sldId id="433" r:id="rId16"/>
    <p:sldId id="424" r:id="rId17"/>
    <p:sldId id="423" r:id="rId18"/>
    <p:sldId id="422" r:id="rId19"/>
    <p:sldId id="421" r:id="rId20"/>
    <p:sldId id="314" r:id="rId21"/>
    <p:sldId id="429" r:id="rId22"/>
    <p:sldId id="431" r:id="rId23"/>
    <p:sldId id="434" r:id="rId24"/>
    <p:sldId id="416" r:id="rId25"/>
    <p:sldId id="270" r:id="rId26"/>
    <p:sldId id="387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8" autoAdjust="0"/>
    <p:restoredTop sz="93897" autoAdjust="0"/>
  </p:normalViewPr>
  <p:slideViewPr>
    <p:cSldViewPr snapToGrid="0">
      <p:cViewPr varScale="1">
        <p:scale>
          <a:sx n="68" d="100"/>
          <a:sy n="68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CA9A-52B1-47ED-B59C-9491D882D7E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060B-B0EB-42EE-8DC2-9C27CAF5A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47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9060B-B0EB-42EE-8DC2-9C27CAF5A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49292F13-4790-4406-8FB4-81F6A3D56029}"/>
              </a:ext>
            </a:extLst>
          </p:cNvPr>
          <p:cNvSpPr/>
          <p:nvPr userDrawn="1"/>
        </p:nvSpPr>
        <p:spPr>
          <a:xfrm rot="20410465">
            <a:off x="-630112" y="3432226"/>
            <a:ext cx="9348432" cy="4987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8950" y="2267845"/>
            <a:ext cx="5358055" cy="4723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-1238250" y="0"/>
            <a:ext cx="13435255" cy="3962400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6" r:id="rId9"/>
    <p:sldLayoutId id="2147483706" r:id="rId10"/>
    <p:sldLayoutId id="2147483705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848225"/>
            <a:ext cx="12192000" cy="1133475"/>
          </a:xfrm>
        </p:spPr>
        <p:txBody>
          <a:bodyPr/>
          <a:lstStyle/>
          <a:p>
            <a:pPr algn="ctr"/>
            <a:r>
              <a:rPr lang="en-US" sz="3000" b="1" spc="300" dirty="0">
                <a:latin typeface="Helvetica Neue"/>
                <a:cs typeface="Segoe UI Light" panose="020B0502040204020203" pitchFamily="34" charset="0"/>
              </a:rPr>
              <a:t>VOCÊ MINERA, A GENTE MONITORA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6570BC-FA9A-40F5-9BEE-957E57A56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8" y="1655802"/>
            <a:ext cx="4848522" cy="14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Inovação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670571" y="2350793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670571" y="408049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701792" y="241711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278637" y="2261535"/>
            <a:ext cx="5686170" cy="588149"/>
            <a:chOff x="6210998" y="1433695"/>
            <a:chExt cx="1457346" cy="588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Twilio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 de comunicação em nuvem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253296" y="3991240"/>
            <a:ext cx="5711512" cy="616498"/>
            <a:chOff x="6204503" y="1433695"/>
            <a:chExt cx="1463841" cy="616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JSensors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04503" y="1711639"/>
              <a:ext cx="145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Dependência do Java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701792" y="414681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sultado de imagem para twilio logo png">
            <a:extLst>
              <a:ext uri="{FF2B5EF4-FFF2-40B4-BE49-F238E27FC236}">
                <a16:creationId xmlns:a16="http://schemas.microsoft.com/office/drawing/2014/main" id="{028E6D43-1EE1-4AE2-B782-8C7D0A71C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t="23229" r="25609" b="43600"/>
          <a:stretch/>
        </p:blipFill>
        <p:spPr bwMode="auto">
          <a:xfrm rot="19528077">
            <a:off x="7319533" y="2282791"/>
            <a:ext cx="1600242" cy="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logo java">
            <a:extLst>
              <a:ext uri="{FF2B5EF4-FFF2-40B4-BE49-F238E27FC236}">
                <a16:creationId xmlns:a16="http://schemas.microsoft.com/office/drawing/2014/main" id="{CA524AE7-6612-4716-920F-957BECD6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t="11437" r="27494" b="9168"/>
          <a:stretch/>
        </p:blipFill>
        <p:spPr bwMode="auto">
          <a:xfrm rot="997380">
            <a:off x="8960733" y="1773082"/>
            <a:ext cx="892782" cy="15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FF40E38-3185-4725-8ADB-C9BAD03DF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" y="6299515"/>
            <a:ext cx="1757511" cy="5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1741345" y="2702617"/>
            <a:ext cx="8653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Ferramentas de Negócio</a:t>
            </a:r>
          </a:p>
        </p:txBody>
      </p:sp>
    </p:spTree>
    <p:extLst>
      <p:ext uri="{BB962C8B-B14F-4D97-AF65-F5344CB8AC3E}">
        <p14:creationId xmlns:p14="http://schemas.microsoft.com/office/powerpoint/2010/main" val="330548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5D359A-0301-4C2F-99E5-D300DC675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Canvas</a:t>
            </a:r>
            <a:endParaRPr lang="ko-KR" alt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89AF23-05BB-43E2-A0F3-58C8E089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5625" r="1483" b="2257"/>
          <a:stretch/>
        </p:blipFill>
        <p:spPr>
          <a:xfrm>
            <a:off x="108488" y="1164107"/>
            <a:ext cx="11964692" cy="5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Protopersona e User Story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8F36CC-ACD8-4917-8523-A7E8C2D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41"/>
            <a:ext cx="8553780" cy="43601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8BF5E-ED11-4992-9EC7-762CC1E9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11874"/>
          <a:stretch/>
        </p:blipFill>
        <p:spPr>
          <a:xfrm>
            <a:off x="8039888" y="2696686"/>
            <a:ext cx="3831270" cy="2262083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9C7DE63-5D45-408F-8C16-113609F1A7B2}"/>
              </a:ext>
            </a:extLst>
          </p:cNvPr>
          <p:cNvCxnSpPr/>
          <p:nvPr/>
        </p:nvCxnSpPr>
        <p:spPr>
          <a:xfrm>
            <a:off x="7652084" y="1331495"/>
            <a:ext cx="0" cy="50185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D9FD6-5F30-45B3-819E-C72E09758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9" y="297571"/>
            <a:ext cx="8867274" cy="724247"/>
          </a:xfrm>
        </p:spPr>
        <p:txBody>
          <a:bodyPr/>
          <a:lstStyle/>
          <a:p>
            <a:r>
              <a:rPr lang="pt-BR" altLang="ko-KR" sz="4400" dirty="0"/>
              <a:t>Desenho de Solução</a:t>
            </a:r>
            <a:endParaRPr lang="ko-KR" altLang="en-US" sz="4400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BF404A-2FA3-4706-AA77-74B59B7D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3" y="1152939"/>
            <a:ext cx="8867274" cy="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C18DAB5-DAC6-40F4-93A3-41B1D431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1109924"/>
            <a:ext cx="11738113" cy="5748076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8841DF-3C52-41ED-89F6-157BF23C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19" y="176497"/>
            <a:ext cx="8867274" cy="724247"/>
          </a:xfrm>
        </p:spPr>
        <p:txBody>
          <a:bodyPr/>
          <a:lstStyle/>
          <a:p>
            <a:r>
              <a:rPr lang="pt-BR" altLang="ko-KR" sz="4400" dirty="0"/>
              <a:t>LLD – Low Level Design</a:t>
            </a:r>
            <a:endParaRPr lang="ko-KR" alt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30" y="6248198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D3B9D9-84EF-40A2-BA9E-E7248E32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Diagrama de Sequência</a:t>
            </a:r>
            <a:endParaRPr lang="ko-KR" altLang="en-US" dirty="0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A3ED672-5916-4772-9925-B8EAD5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" y="1761369"/>
            <a:ext cx="11048426" cy="45886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73" y="6350010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9A34E-9EDB-4639-B8E6-3F3613F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0F28702B-5F3D-425D-9F1B-57F0FE28A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580" y="2073344"/>
            <a:ext cx="2922170" cy="28558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BD Modelo Lógico</a:t>
            </a:r>
            <a:endParaRPr lang="ko-KR" altLang="en-US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885BE22-3BF7-4F4A-A3A6-6B47076D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" b="2959"/>
          <a:stretch/>
        </p:blipFill>
        <p:spPr>
          <a:xfrm>
            <a:off x="4343208" y="3347"/>
            <a:ext cx="7684670" cy="6854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957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547799" y="1102837"/>
            <a:ext cx="2996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Diagrama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de </a:t>
            </a:r>
          </a:p>
          <a:p>
            <a:pPr algn="ctr"/>
            <a:r>
              <a:rPr lang="en-US" altLang="ko-KR" sz="3600" b="1" dirty="0">
                <a:solidFill>
                  <a:srgbClr val="5D6268"/>
                </a:solidFill>
              </a:rPr>
              <a:t>Classes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7526461" y="4645471"/>
            <a:ext cx="164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24FAC6-249F-4C9A-B06B-A528D1519B66}"/>
              </a:ext>
            </a:extLst>
          </p:cNvPr>
          <p:cNvSpPr/>
          <p:nvPr/>
        </p:nvSpPr>
        <p:spPr>
          <a:xfrm>
            <a:off x="5169877" y="5491915"/>
            <a:ext cx="656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Classe principal, onde se inicia a nossa aplicação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5E73E6F4-43DB-4FF5-99D0-A2FE201808A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BCB5F3AA-B50D-4A4B-9BC9-6BE6ED25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92000" y="0"/>
            <a:ext cx="8100000" cy="3960000"/>
          </a:xfrm>
        </p:spPr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2388C-6A16-4935-AD88-658C43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0" y="159977"/>
            <a:ext cx="7902180" cy="3640046"/>
          </a:xfrm>
          <a:prstGeom prst="rect">
            <a:avLst/>
          </a:prstGeom>
        </p:spPr>
      </p:pic>
      <p:pic>
        <p:nvPicPr>
          <p:cNvPr id="27" name="Imagem 2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211D2C3-7C04-452F-BEDC-0D9969D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/>
          <a:stretch/>
        </p:blipFill>
        <p:spPr>
          <a:xfrm>
            <a:off x="53077" y="4013954"/>
            <a:ext cx="3985846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6648-1B35-4ECD-8597-11F2F5526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D40941-9353-4D5C-BB40-6765405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059148-68A9-405A-A592-FAA4644D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5970"/>
            <a:ext cx="7105650" cy="5970467"/>
          </a:xfrm>
          <a:prstGeom prst="rect">
            <a:avLst/>
          </a:prstGeom>
        </p:spPr>
      </p:pic>
      <p:pic>
        <p:nvPicPr>
          <p:cNvPr id="6" name="Imagem 5" descr="Uma imagem contendo objeto, relógio, branco&#10;&#10;Descrição gerada automaticamente">
            <a:extLst>
              <a:ext uri="{FF2B5EF4-FFF2-40B4-BE49-F238E27FC236}">
                <a16:creationId xmlns:a16="http://schemas.microsoft.com/office/drawing/2014/main" id="{02ED349F-6E65-4CFD-8A8F-A29FE433F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5" y="3416442"/>
            <a:ext cx="3539399" cy="3429000"/>
          </a:xfrm>
          <a:prstGeom prst="rect">
            <a:avLst/>
          </a:prstGeo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70DAD74D-F295-4407-A23D-0475B4F8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56" r="18056"/>
          <a:stretch>
            <a:fillRect/>
          </a:stretch>
        </p:blipFill>
        <p:spPr>
          <a:xfrm>
            <a:off x="6749935" y="1610306"/>
            <a:ext cx="3807229" cy="27528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9B00E-1870-4989-A09A-2E69EE24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35" y="4133771"/>
            <a:ext cx="3807229" cy="5823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AB72F-DC7C-4CB7-A072-DABCB502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49" y="5957540"/>
            <a:ext cx="7105650" cy="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564" y="14852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2"/>
                </a:solidFill>
                <a:cs typeface="Arial" pitchFamily="34" charset="0"/>
              </a:rPr>
              <a:t>Sumário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468" y="1336430"/>
            <a:ext cx="5819877" cy="727836"/>
            <a:chOff x="4745820" y="1491808"/>
            <a:chExt cx="5794001" cy="780795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71526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Sobre a Empresa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500468" y="2461288"/>
            <a:ext cx="5819877" cy="727836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31710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Inovação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47330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500468" y="3586146"/>
            <a:ext cx="5819876" cy="727836"/>
            <a:chOff x="4745820" y="1491808"/>
            <a:chExt cx="5794000" cy="780795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545184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Ferramentas de Negócio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00468" y="4711004"/>
            <a:ext cx="5819875" cy="727836"/>
            <a:chOff x="4745820" y="1491808"/>
            <a:chExt cx="5793999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7" y="1562012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Demonstração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0839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AFD4F498-1278-474F-BF05-CA9F4CD0D4D3}"/>
              </a:ext>
            </a:extLst>
          </p:cNvPr>
          <p:cNvGrpSpPr/>
          <p:nvPr/>
        </p:nvGrpSpPr>
        <p:grpSpPr>
          <a:xfrm>
            <a:off x="5500468" y="5729283"/>
            <a:ext cx="5819877" cy="727836"/>
            <a:chOff x="4745820" y="1491808"/>
            <a:chExt cx="5794001" cy="780795"/>
          </a:xfrm>
        </p:grpSpPr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5715FCB8-9839-4C69-A093-2949245206E1}"/>
                </a:ext>
              </a:extLst>
            </p:cNvPr>
            <p:cNvSpPr txBox="1"/>
            <p:nvPr/>
          </p:nvSpPr>
          <p:spPr>
            <a:xfrm>
              <a:off x="6032129" y="1559041"/>
              <a:ext cx="4507692" cy="3962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Considerações finais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51">
              <a:extLst>
                <a:ext uri="{FF2B5EF4-FFF2-40B4-BE49-F238E27FC236}">
                  <a16:creationId xmlns:a16="http://schemas.microsoft.com/office/drawing/2014/main" id="{8D08AEF3-722E-48EC-8D01-5FAE9600CC14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4" name="Oval 52">
                <a:extLst>
                  <a:ext uri="{FF2B5EF4-FFF2-40B4-BE49-F238E27FC236}">
                    <a16:creationId xmlns:a16="http://schemas.microsoft.com/office/drawing/2014/main" id="{0312E36E-6C85-4851-B61E-17637484AE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AEDA04FC-E9D8-4B78-9578-942B2E04EEE4}"/>
                  </a:ext>
                </a:extLst>
              </p:cNvPr>
              <p:cNvSpPr txBox="1"/>
              <p:nvPr/>
            </p:nvSpPr>
            <p:spPr>
              <a:xfrm>
                <a:off x="5324331" y="1510839"/>
                <a:ext cx="958096" cy="69336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8F3FFFB6-A950-4C0F-98D4-5538FD788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9" y="96673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68996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Script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401819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918D9-17E0-4BD6-9C41-86586D4D6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altLang="ko-KR" dirty="0"/>
              <a:t>Script de instalação</a:t>
            </a:r>
            <a:endParaRPr lang="ko-K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1ACAAD-BC83-4275-95CD-4CCAD746F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0822F5-4770-4323-9F9C-E98DEF0B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" r="736"/>
          <a:stretch/>
        </p:blipFill>
        <p:spPr>
          <a:xfrm>
            <a:off x="1217953" y="1465385"/>
            <a:ext cx="7847688" cy="5193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26" name="Picture 2" descr="Resultado de imagem para simbolo linux png">
            <a:extLst>
              <a:ext uri="{FF2B5EF4-FFF2-40B4-BE49-F238E27FC236}">
                <a16:creationId xmlns:a16="http://schemas.microsoft.com/office/drawing/2014/main" id="{6B194138-8D40-4A59-85D8-5988530B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5" y="1631234"/>
            <a:ext cx="1253866" cy="7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2740150" y="2921168"/>
            <a:ext cx="73292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89620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Agradecimentos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99255" y="1967903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32E1E-9FDD-4BC0-B2F2-7648CCDF80C8}"/>
              </a:ext>
            </a:extLst>
          </p:cNvPr>
          <p:cNvSpPr txBox="1"/>
          <p:nvPr/>
        </p:nvSpPr>
        <p:spPr>
          <a:xfrm>
            <a:off x="2200578" y="2222861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Resiliência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232467" y="3046744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C3359-3AD2-4F19-AE5E-6C8DCB84DE36}"/>
              </a:ext>
            </a:extLst>
          </p:cNvPr>
          <p:cNvSpPr txBox="1"/>
          <p:nvPr/>
        </p:nvSpPr>
        <p:spPr>
          <a:xfrm>
            <a:off x="2197698" y="3372928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 em equipe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99255" y="4182262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83B92F-E0C9-428E-BC69-926AFC5348B0}"/>
              </a:ext>
            </a:extLst>
          </p:cNvPr>
          <p:cNvSpPr txBox="1"/>
          <p:nvPr/>
        </p:nvSpPr>
        <p:spPr>
          <a:xfrm>
            <a:off x="2318772" y="4522995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40303" y="22074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C65AAFE9-7DA1-444E-A298-1125E34CECF5}"/>
              </a:ext>
            </a:extLst>
          </p:cNvPr>
          <p:cNvSpPr/>
          <p:nvPr/>
        </p:nvSpPr>
        <p:spPr>
          <a:xfrm>
            <a:off x="1199255" y="5288666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8EF4A36-B872-4878-8956-B0C01182AAE3}"/>
              </a:ext>
            </a:extLst>
          </p:cNvPr>
          <p:cNvSpPr txBox="1"/>
          <p:nvPr/>
        </p:nvSpPr>
        <p:spPr>
          <a:xfrm>
            <a:off x="2318771" y="5571103"/>
            <a:ext cx="57880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Criatividade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3AB1F9CC-3980-4B68-A58F-6F9F7C2B95AD}"/>
              </a:ext>
            </a:extLst>
          </p:cNvPr>
          <p:cNvSpPr/>
          <p:nvPr/>
        </p:nvSpPr>
        <p:spPr>
          <a:xfrm>
            <a:off x="1467841" y="553873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5CE0BCF0-561D-4C0F-ABAA-3D0ED80CD18C}"/>
              </a:ext>
            </a:extLst>
          </p:cNvPr>
          <p:cNvSpPr/>
          <p:nvPr/>
        </p:nvSpPr>
        <p:spPr>
          <a:xfrm rot="16200000" flipH="1">
            <a:off x="1375810" y="434474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108041CB-BB24-41FC-9838-A9CF4D722A85}"/>
              </a:ext>
            </a:extLst>
          </p:cNvPr>
          <p:cNvSpPr/>
          <p:nvPr/>
        </p:nvSpPr>
        <p:spPr>
          <a:xfrm>
            <a:off x="1376189" y="3103421"/>
            <a:ext cx="585945" cy="616851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Straight Connector 21">
            <a:extLst>
              <a:ext uri="{FF2B5EF4-FFF2-40B4-BE49-F238E27FC236}">
                <a16:creationId xmlns:a16="http://schemas.microsoft.com/office/drawing/2014/main" id="{C0DA0103-E804-40D2-A938-A03A770D5B83}"/>
              </a:ext>
            </a:extLst>
          </p:cNvPr>
          <p:cNvCxnSpPr/>
          <p:nvPr/>
        </p:nvCxnSpPr>
        <p:spPr>
          <a:xfrm flipV="1">
            <a:off x="7115281" y="3992359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85AF79D-C867-4BEF-95EB-DAE60963C877}"/>
              </a:ext>
            </a:extLst>
          </p:cNvPr>
          <p:cNvSpPr txBox="1"/>
          <p:nvPr/>
        </p:nvSpPr>
        <p:spPr>
          <a:xfrm>
            <a:off x="7343377" y="4278027"/>
            <a:ext cx="4114728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Concluímos que a partir desse projeto, desenvolvemos diversas áreas, como, o conhecimento técnico, a respeito do Java.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Passamos por diversos obstáculos, que nos ajudaram a amadurecer e nos desenvolver de forma criativa e resiliente, nos tornando melhores profissionais.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4FCD229-432D-48F3-BE50-E480258DD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8" y="6335283"/>
            <a:ext cx="1724427" cy="5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Obrigado!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72607-E22C-4376-BB5B-2E5F4F1E7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6" y="5486400"/>
            <a:ext cx="4188008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207949-343B-40A2-9F50-46BFE342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6" y="3296005"/>
            <a:ext cx="6232932" cy="188935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3006163" y="2019999"/>
            <a:ext cx="61718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69630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Grupo Mine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610408" y="2089848"/>
            <a:ext cx="3746675" cy="176354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722-7CCA-4A36-A841-F57F6647371E}"/>
              </a:ext>
            </a:extLst>
          </p:cNvPr>
          <p:cNvSpPr txBox="1"/>
          <p:nvPr/>
        </p:nvSpPr>
        <p:spPr>
          <a:xfrm>
            <a:off x="7777413" y="4331995"/>
            <a:ext cx="1656184" cy="1395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Equipe de desenvolvimento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EBA565AD-111F-4630-B833-FCA1CEA99E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054"/>
          <a:stretch>
            <a:fillRect/>
          </a:stretch>
        </p:blipFill>
        <p:spPr>
          <a:xfrm>
            <a:off x="5019011" y="1801398"/>
            <a:ext cx="2232000" cy="2052000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901327DD-842F-4D54-B912-0BE25762CDD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/>
          <a:srcRect t="15514" b="15514"/>
          <a:stretch>
            <a:fillRect/>
          </a:stretch>
        </p:blipFill>
        <p:spPr>
          <a:xfrm>
            <a:off x="5019011" y="4003565"/>
            <a:ext cx="2232000" cy="2052000"/>
          </a:xfrm>
          <a:prstGeom prst="rect">
            <a:avLst/>
          </a:prstGeom>
        </p:spPr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B354C67E-F004-49C2-9486-98078E52411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t="24122" b="24122"/>
          <a:stretch>
            <a:fillRect/>
          </a:stretch>
        </p:blipFill>
        <p:spPr>
          <a:xfrm>
            <a:off x="7489506" y="1801398"/>
            <a:ext cx="2232000" cy="2052000"/>
          </a:xfrm>
          <a:prstGeom prst="rect">
            <a:avLst/>
          </a:prstGeo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7BEEDDC-595D-45A4-B2E6-FF40182AE7B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/>
          <a:srcRect t="15541" b="15541"/>
          <a:stretch>
            <a:fillRect/>
          </a:stretch>
        </p:blipFill>
        <p:spPr>
          <a:xfrm>
            <a:off x="9959975" y="1801813"/>
            <a:ext cx="2232025" cy="20510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0B431-2A8E-4640-B374-03DF241D2F1B}"/>
              </a:ext>
            </a:extLst>
          </p:cNvPr>
          <p:cNvSpPr txBox="1"/>
          <p:nvPr/>
        </p:nvSpPr>
        <p:spPr>
          <a:xfrm>
            <a:off x="1093946" y="2088674"/>
            <a:ext cx="275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Grupo Mine, nasceu com o objetivo de criar a inovação para te manter seguro e confortável na hora de minerar.</a:t>
            </a:r>
          </a:p>
        </p:txBody>
      </p:sp>
      <p:pic>
        <p:nvPicPr>
          <p:cNvPr id="7" name="Espaço Reservado para Imagem 6" descr="Pessoas de óculos sorrindo&#10;&#10;Descrição gerada automaticamente">
            <a:extLst>
              <a:ext uri="{FF2B5EF4-FFF2-40B4-BE49-F238E27FC236}">
                <a16:creationId xmlns:a16="http://schemas.microsoft.com/office/drawing/2014/main" id="{BC285E7D-5393-4D79-920D-FD782AB671E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10400231" cy="724247"/>
          </a:xfrm>
        </p:spPr>
        <p:txBody>
          <a:bodyPr/>
          <a:lstStyle/>
          <a:p>
            <a:r>
              <a:rPr lang="en-US" altLang="ko-KR" sz="4000" dirty="0"/>
              <a:t>Blockchain e mineração de criptomoedas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1066039" y="1727180"/>
            <a:ext cx="9109771" cy="5201366"/>
            <a:chOff x="1080010" y="1351838"/>
            <a:chExt cx="6629927" cy="52013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52591" y="1351838"/>
              <a:ext cx="145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Gartner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52591" y="1666332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Aumento da aderência entre 5 a 10 anos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F79345B4-1B48-4AF1-9368-A87177B0AE08}"/>
                </a:ext>
              </a:extLst>
            </p:cNvPr>
            <p:cNvSpPr txBox="1"/>
            <p:nvPr/>
          </p:nvSpPr>
          <p:spPr>
            <a:xfrm>
              <a:off x="1080010" y="2157769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Haber e Stornetta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EAC68633-761B-41C7-BB18-325C164FCCA6}"/>
                </a:ext>
              </a:extLst>
            </p:cNvPr>
            <p:cNvSpPr txBox="1"/>
            <p:nvPr/>
          </p:nvSpPr>
          <p:spPr>
            <a:xfrm>
              <a:off x="2258867" y="5075876"/>
              <a:ext cx="14573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Satoshi Nakamoto: 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1ª Criptomoeda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6C39B38-9813-4E27-BE39-928B28CACEEA}"/>
                </a:ext>
              </a:extLst>
            </p:cNvPr>
            <p:cNvSpPr txBox="1"/>
            <p:nvPr/>
          </p:nvSpPr>
          <p:spPr>
            <a:xfrm>
              <a:off x="4612912" y="4796127"/>
              <a:ext cx="2445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 x Proctocolos de cadeia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E26F21C6-4C50-4992-AA83-D9604BD0944C}"/>
                </a:ext>
              </a:extLst>
            </p:cNvPr>
            <p:cNvSpPr txBox="1"/>
            <p:nvPr/>
          </p:nvSpPr>
          <p:spPr>
            <a:xfrm>
              <a:off x="3130062" y="2162313"/>
              <a:ext cx="244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Ethereum Hyperledger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DCB7A6-C704-46A1-AC69-DF74D84AD4AC}"/>
              </a:ext>
            </a:extLst>
          </p:cNvPr>
          <p:cNvSpPr txBox="1"/>
          <p:nvPr/>
        </p:nvSpPr>
        <p:spPr>
          <a:xfrm>
            <a:off x="6271621" y="5006712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FBDA9-B3D6-4353-AA33-A4F08E603FFB}"/>
              </a:ext>
            </a:extLst>
          </p:cNvPr>
          <p:cNvSpPr txBox="1"/>
          <p:nvPr/>
        </p:nvSpPr>
        <p:spPr>
          <a:xfrm>
            <a:off x="2703280" y="5006712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Bitcoin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F7FC74-7FDF-4F36-8373-FD39F4E3B947}"/>
              </a:ext>
            </a:extLst>
          </p:cNvPr>
          <p:cNvSpPr txBox="1"/>
          <p:nvPr/>
        </p:nvSpPr>
        <p:spPr>
          <a:xfrm>
            <a:off x="4487451" y="1809037"/>
            <a:ext cx="20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1038708" y="2150770"/>
            <a:ext cx="200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Surgimento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1991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>
            <a:cxnSpLocks/>
          </p:cNvCxnSpPr>
          <p:nvPr/>
        </p:nvCxnSpPr>
        <p:spPr>
          <a:xfrm flipV="1">
            <a:off x="1939571" y="2950482"/>
            <a:ext cx="0" cy="395363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/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7CE60-4DE0-4D89-B956-B4631F0A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6" name="Straight Connector 34">
            <a:extLst>
              <a:ext uri="{FF2B5EF4-FFF2-40B4-BE49-F238E27FC236}">
                <a16:creationId xmlns:a16="http://schemas.microsoft.com/office/drawing/2014/main" id="{4A154711-77B8-49F9-8258-97F4B8BF0D14}"/>
              </a:ext>
            </a:extLst>
          </p:cNvPr>
          <p:cNvCxnSpPr/>
          <p:nvPr/>
        </p:nvCxnSpPr>
        <p:spPr>
          <a:xfrm flipV="1">
            <a:off x="9128596" y="2950482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439C3307-884B-4DEC-A6FE-FDCC1C91AF15}"/>
              </a:ext>
            </a:extLst>
          </p:cNvPr>
          <p:cNvGrpSpPr/>
          <p:nvPr/>
        </p:nvGrpSpPr>
        <p:grpSpPr>
          <a:xfrm rot="16200000">
            <a:off x="4009494" y="1442381"/>
            <a:ext cx="3966686" cy="5570806"/>
            <a:chOff x="4680573" y="1245347"/>
            <a:chExt cx="2814395" cy="4401592"/>
          </a:xfrm>
        </p:grpSpPr>
        <p:sp>
          <p:nvSpPr>
            <p:cNvPr id="38" name="Bent Arrow 9">
              <a:extLst>
                <a:ext uri="{FF2B5EF4-FFF2-40B4-BE49-F238E27FC236}">
                  <a16:creationId xmlns:a16="http://schemas.microsoft.com/office/drawing/2014/main" id="{B63CD77C-189B-4FFA-8844-A3F357C5A00A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09762CD-20F7-4F94-8EAC-94D7FB3B39C9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01E3E7AB-9BE4-44BC-82E3-70C13039B181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58">
                <a:extLst>
                  <a:ext uri="{FF2B5EF4-FFF2-40B4-BE49-F238E27FC236}">
                    <a16:creationId xmlns:a16="http://schemas.microsoft.com/office/drawing/2014/main" id="{3EE8FB01-A809-40F3-B973-F02C0D309886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4F27FB7C-F4C6-475C-ADB1-B0DDB3B6A99F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BAAA84A-0FF2-4D8A-A71A-D713CC9703D7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63">
                <a:extLst>
                  <a:ext uri="{FF2B5EF4-FFF2-40B4-BE49-F238E27FC236}">
                    <a16:creationId xmlns:a16="http://schemas.microsoft.com/office/drawing/2014/main" id="{16FD64FF-701D-490E-B764-414AEBD76CCA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52">
              <a:extLst>
                <a:ext uri="{FF2B5EF4-FFF2-40B4-BE49-F238E27FC236}">
                  <a16:creationId xmlns:a16="http://schemas.microsoft.com/office/drawing/2014/main" id="{9626825C-B0A9-404D-B593-BF98D77D19AB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9">
              <a:extLst>
                <a:ext uri="{FF2B5EF4-FFF2-40B4-BE49-F238E27FC236}">
                  <a16:creationId xmlns:a16="http://schemas.microsoft.com/office/drawing/2014/main" id="{C9A4CF7F-11AA-45CB-B8C0-E55C160F2414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Bent Arrow 52">
              <a:extLst>
                <a:ext uri="{FF2B5EF4-FFF2-40B4-BE49-F238E27FC236}">
                  <a16:creationId xmlns:a16="http://schemas.microsoft.com/office/drawing/2014/main" id="{81D308B9-4D12-4770-9D03-6A23E243EBE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56F871D-1A6F-49FF-8446-A7AB590D8593}"/>
              </a:ext>
            </a:extLst>
          </p:cNvPr>
          <p:cNvGrpSpPr/>
          <p:nvPr/>
        </p:nvGrpSpPr>
        <p:grpSpPr>
          <a:xfrm>
            <a:off x="4526534" y="3994759"/>
            <a:ext cx="2904083" cy="982120"/>
            <a:chOff x="5328220" y="3089998"/>
            <a:chExt cx="1379637" cy="881474"/>
          </a:xfrm>
        </p:grpSpPr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E4CC72ED-D276-485D-95C3-3ACB9178EF7C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Monitoração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6DF56FF3-996B-4B35-96B4-8DA17738312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a nossa aplicação, realizamos coletas de dados, temperatura, percentual de uso e de processamento</a:t>
              </a:r>
            </a:p>
          </p:txBody>
        </p:sp>
      </p:grpSp>
      <p:sp>
        <p:nvSpPr>
          <p:cNvPr id="55" name="TextBox 24">
            <a:extLst>
              <a:ext uri="{FF2B5EF4-FFF2-40B4-BE49-F238E27FC236}">
                <a16:creationId xmlns:a16="http://schemas.microsoft.com/office/drawing/2014/main" id="{73F2E4A5-644F-4AFC-B51F-9C4BED3AD8A7}"/>
              </a:ext>
            </a:extLst>
          </p:cNvPr>
          <p:cNvSpPr txBox="1"/>
          <p:nvPr/>
        </p:nvSpPr>
        <p:spPr>
          <a:xfrm>
            <a:off x="4340441" y="6211128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 Rígido</a:t>
            </a:r>
          </a:p>
        </p:txBody>
      </p:sp>
      <p:grpSp>
        <p:nvGrpSpPr>
          <p:cNvPr id="56" name="Group 108">
            <a:extLst>
              <a:ext uri="{FF2B5EF4-FFF2-40B4-BE49-F238E27FC236}">
                <a16:creationId xmlns:a16="http://schemas.microsoft.com/office/drawing/2014/main" id="{BFF25289-3C9C-41DC-9C88-E3B168806635}"/>
              </a:ext>
            </a:extLst>
          </p:cNvPr>
          <p:cNvGrpSpPr/>
          <p:nvPr/>
        </p:nvGrpSpPr>
        <p:grpSpPr>
          <a:xfrm>
            <a:off x="1186000" y="1912648"/>
            <a:ext cx="6626496" cy="2485042"/>
            <a:chOff x="3287335" y="939016"/>
            <a:chExt cx="3672993" cy="1607075"/>
          </a:xfrm>
        </p:grpSpPr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0FEDECC3-83D5-40E9-B87C-017C3FB41C7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37F5E1D9-EFE7-419A-B5D2-92347322037A}"/>
                </a:ext>
              </a:extLst>
            </p:cNvPr>
            <p:cNvSpPr txBox="1"/>
            <p:nvPr/>
          </p:nvSpPr>
          <p:spPr>
            <a:xfrm>
              <a:off x="5121514" y="939016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CPU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FBFFAA16-F463-4596-AD98-D896E41705F9}"/>
                </a:ext>
              </a:extLst>
            </p:cNvPr>
            <p:cNvSpPr txBox="1"/>
            <p:nvPr/>
          </p:nvSpPr>
          <p:spPr>
            <a:xfrm>
              <a:off x="3287335" y="2406764"/>
              <a:ext cx="1742086" cy="13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GPU</a:t>
              </a:r>
            </a:p>
          </p:txBody>
        </p:sp>
      </p:grpSp>
      <p:grpSp>
        <p:nvGrpSpPr>
          <p:cNvPr id="63" name="그룹 147">
            <a:extLst>
              <a:ext uri="{FF2B5EF4-FFF2-40B4-BE49-F238E27FC236}">
                <a16:creationId xmlns:a16="http://schemas.microsoft.com/office/drawing/2014/main" id="{E9012A66-045D-4743-BF0C-90D24CB23E5A}"/>
              </a:ext>
            </a:extLst>
          </p:cNvPr>
          <p:cNvGrpSpPr>
            <a:grpSpLocks noChangeAspect="1"/>
          </p:cNvGrpSpPr>
          <p:nvPr/>
        </p:nvGrpSpPr>
        <p:grpSpPr>
          <a:xfrm>
            <a:off x="5662308" y="3401588"/>
            <a:ext cx="534529" cy="545701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64" name="자유형 146">
              <a:extLst>
                <a:ext uri="{FF2B5EF4-FFF2-40B4-BE49-F238E27FC236}">
                  <a16:creationId xmlns:a16="http://schemas.microsoft.com/office/drawing/2014/main" id="{998CC6E2-0D8B-454B-8DC8-B8C83B917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144">
              <a:extLst>
                <a:ext uri="{FF2B5EF4-FFF2-40B4-BE49-F238E27FC236}">
                  <a16:creationId xmlns:a16="http://schemas.microsoft.com/office/drawing/2014/main" id="{07684650-A47B-43FD-8C4B-5EDBB0F3B4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145">
              <a:extLst>
                <a:ext uri="{FF2B5EF4-FFF2-40B4-BE49-F238E27FC236}">
                  <a16:creationId xmlns:a16="http://schemas.microsoft.com/office/drawing/2014/main" id="{62510F25-18CC-4B0D-A97D-6A27BD80876B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BC44529-95B0-4645-BED6-02E5068E4C9B}"/>
              </a:ext>
            </a:extLst>
          </p:cNvPr>
          <p:cNvSpPr txBox="1"/>
          <p:nvPr/>
        </p:nvSpPr>
        <p:spPr>
          <a:xfrm>
            <a:off x="7716918" y="4086824"/>
            <a:ext cx="31429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DE04D026-E808-454E-A4CB-5D9F3B0D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00" y="2561789"/>
            <a:ext cx="464114" cy="4641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EFEDC1-2A18-4789-A3A9-77A7B23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61" y="4007433"/>
            <a:ext cx="476250" cy="476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ED7BB-0869-44E2-A00A-93956D70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2" y="5417363"/>
            <a:ext cx="476250" cy="476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AC3481-2D01-4E60-8F48-B3BE7E65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20" y="40074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Gestão de alertas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1720278" y="3082807"/>
            <a:ext cx="8301152" cy="2106086"/>
            <a:chOff x="968172" y="2284120"/>
            <a:chExt cx="5760640" cy="172939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Notificações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DashBoard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Telegram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ko-KR" sz="1400" b="1" dirty="0">
                  <a:solidFill>
                    <a:schemeClr val="bg1"/>
                  </a:solidFill>
                  <a:cs typeface="Arial" pitchFamily="34" charset="0"/>
                </a:rPr>
                <a:t>SMS - Twilio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2495838" y="545578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6703194" y="3116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A428AD9-BA12-4A9D-BF64-128A3A90DE2F}"/>
              </a:ext>
            </a:extLst>
          </p:cNvPr>
          <p:cNvSpPr/>
          <p:nvPr/>
        </p:nvSpPr>
        <p:spPr>
          <a:xfrm>
            <a:off x="4628271" y="4811151"/>
            <a:ext cx="440722" cy="3777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9858F45-AB7E-4D1B-B6E4-A6F0F451F612}"/>
              </a:ext>
            </a:extLst>
          </p:cNvPr>
          <p:cNvSpPr/>
          <p:nvPr/>
        </p:nvSpPr>
        <p:spPr>
          <a:xfrm flipH="1">
            <a:off x="8787945" y="252837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319F94D-03AC-453D-997B-A79F5E98A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9" y="6038269"/>
            <a:ext cx="2120348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Organização Interna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597156" y="2089849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0D128-D832-4C6F-9D56-4F1F234CBC7A}"/>
              </a:ext>
            </a:extLst>
          </p:cNvPr>
          <p:cNvSpPr txBox="1"/>
          <p:nvPr/>
        </p:nvSpPr>
        <p:spPr>
          <a:xfrm>
            <a:off x="421105" y="1938282"/>
            <a:ext cx="3746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Daily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Reuniões presenciais e a distância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741C36-7ACC-45A2-BE99-8518F9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6" y="1815548"/>
            <a:ext cx="7200990" cy="44129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981EC4-A474-474C-8242-18082180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" y="4293959"/>
            <a:ext cx="4196824" cy="20313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48D4B3-2529-4A49-B259-4C10C92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8" y="4244237"/>
            <a:ext cx="4196824" cy="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CDD7135-7D69-4F6C-9A66-1B7C35DE9DAA}"/>
              </a:ext>
            </a:extLst>
          </p:cNvPr>
          <p:cNvSpPr/>
          <p:nvPr/>
        </p:nvSpPr>
        <p:spPr>
          <a:xfrm>
            <a:off x="4442342" y="2758888"/>
            <a:ext cx="33073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14321643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249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 Neue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Natalia Medina de Oliveira Juliano</cp:lastModifiedBy>
  <cp:revision>148</cp:revision>
  <dcterms:created xsi:type="dcterms:W3CDTF">2018-04-24T17:14:44Z</dcterms:created>
  <dcterms:modified xsi:type="dcterms:W3CDTF">2019-12-03T21:39:14Z</dcterms:modified>
</cp:coreProperties>
</file>